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2" r:id="rId5"/>
    <p:sldId id="263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67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2" autoAdjust="0"/>
    <p:restoredTop sz="94681"/>
  </p:normalViewPr>
  <p:slideViewPr>
    <p:cSldViewPr snapToGrid="0" snapToObjects="1">
      <p:cViewPr varScale="1">
        <p:scale>
          <a:sx n="49" d="100"/>
          <a:sy n="49" d="100"/>
        </p:scale>
        <p:origin x="23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xmlns="" id="{2E0470D9-F31B-A34C-A6EC-0DEFD5E131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979" y="1600951"/>
            <a:ext cx="2768600" cy="2120900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F06348B8-C56A-5143-8E2A-9B63DA0AB41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55649" y="4320877"/>
            <a:ext cx="5426742" cy="1590223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5400" b="1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Mostrador</a:t>
            </a:r>
          </a:p>
          <a:p>
            <a:pPr lvl="0"/>
            <a:r>
              <a:rPr lang="ca-ES" noProof="0" dirty="0"/>
              <a:t>tancat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7466049-A3FA-4648-B870-6EBB8E8F8A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63" y="676491"/>
            <a:ext cx="5426742" cy="41399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0FA44E4-DF2C-B140-A3B3-EA4A3775EDB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2799" y="9053387"/>
            <a:ext cx="5426743" cy="134825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6F79C38A-5DFF-1048-9228-B04CDB2875D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55648" y="6001088"/>
            <a:ext cx="5726101" cy="1457112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32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Passi per </a:t>
            </a:r>
          </a:p>
          <a:p>
            <a:pPr lvl="0"/>
            <a:r>
              <a:rPr lang="ca-ES" noProof="0" dirty="0"/>
              <a:t>(mostrador disponible)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5FE4EB69-C798-F64D-9A81-97AC4417735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55648" y="7623816"/>
            <a:ext cx="5726101" cy="971544"/>
          </a:xfrm>
        </p:spPr>
        <p:txBody>
          <a:bodyPr/>
          <a:lstStyle>
            <a:lvl1pPr marL="0" indent="0">
              <a:lnSpc>
                <a:spcPct val="65000"/>
              </a:lnSpc>
              <a:buNone/>
              <a:defRPr sz="16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Data de validesa:</a:t>
            </a:r>
          </a:p>
          <a:p>
            <a:pPr lvl="0"/>
            <a:r>
              <a:rPr lang="ca-ES" noProof="0" dirty="0"/>
              <a:t>Data de publicació:</a:t>
            </a:r>
          </a:p>
          <a:p>
            <a:pPr lvl="0"/>
            <a:r>
              <a:rPr lang="ca-ES" noProof="0" dirty="0"/>
              <a:t>Direcció que autoritza l’avís:</a:t>
            </a:r>
          </a:p>
        </p:txBody>
      </p:sp>
    </p:spTree>
    <p:extLst>
      <p:ext uri="{BB962C8B-B14F-4D97-AF65-F5344CB8AC3E}">
        <p14:creationId xmlns:p14="http://schemas.microsoft.com/office/powerpoint/2010/main" val="57627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5649" y="4320877"/>
            <a:ext cx="5426742" cy="1457113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5400" b="1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Horari </a:t>
            </a:r>
            <a:br>
              <a:rPr lang="ca-ES" noProof="0" dirty="0"/>
            </a:br>
            <a:r>
              <a:rPr lang="ca-ES" noProof="0" dirty="0"/>
              <a:t>d’atenció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00EFAE25-6E60-3548-BE95-3174B027FF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863" y="676491"/>
            <a:ext cx="5426742" cy="41399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CE6F0DE6-D365-9243-AF87-A8662407DD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2799" y="9053387"/>
            <a:ext cx="5426743" cy="134825"/>
          </a:xfrm>
          <a:prstGeom prst="rect">
            <a:avLst/>
          </a:prstGeom>
        </p:spPr>
      </p:pic>
      <p:pic>
        <p:nvPicPr>
          <p:cNvPr id="16" name="Imagen 15" descr="Imagen que contiene reloj, objeto, grande, tiempo&#10;&#10;Descripción generada automáticamente">
            <a:extLst>
              <a:ext uri="{FF2B5EF4-FFF2-40B4-BE49-F238E27FC236}">
                <a16:creationId xmlns:a16="http://schemas.microsoft.com/office/drawing/2014/main" xmlns="" id="{122C11A0-9923-F646-9EB8-3D6736F5CB2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979" y="1600951"/>
            <a:ext cx="2184400" cy="2184400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5C086D07-2829-224E-A159-94709964376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55648" y="5863928"/>
            <a:ext cx="5726101" cy="1457112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32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De dilluns a divendres</a:t>
            </a:r>
          </a:p>
          <a:p>
            <a:pPr lvl="0"/>
            <a:r>
              <a:rPr lang="ca-ES" noProof="0" dirty="0"/>
              <a:t>De 08:00 hores a 15:00 hores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xmlns="" id="{9B8E2DC6-3AE9-9A4B-A91D-D263D1A5F47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55648" y="7623816"/>
            <a:ext cx="5726101" cy="971544"/>
          </a:xfrm>
        </p:spPr>
        <p:txBody>
          <a:bodyPr/>
          <a:lstStyle>
            <a:lvl1pPr marL="0" indent="0">
              <a:lnSpc>
                <a:spcPct val="65000"/>
              </a:lnSpc>
              <a:buNone/>
              <a:defRPr sz="16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Data de validesa:</a:t>
            </a:r>
          </a:p>
          <a:p>
            <a:pPr lvl="0"/>
            <a:r>
              <a:rPr lang="ca-ES" noProof="0" dirty="0"/>
              <a:t>Data de publicació:</a:t>
            </a:r>
          </a:p>
          <a:p>
            <a:pPr lvl="0"/>
            <a:r>
              <a:rPr lang="ca-ES" noProof="0" dirty="0"/>
              <a:t>Direcció que autoritza l’avís:</a:t>
            </a:r>
          </a:p>
        </p:txBody>
      </p:sp>
    </p:spTree>
    <p:extLst>
      <p:ext uri="{BB962C8B-B14F-4D97-AF65-F5344CB8AC3E}">
        <p14:creationId xmlns:p14="http://schemas.microsoft.com/office/powerpoint/2010/main" val="138411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xmlns="" id="{DFA295B3-2F50-3940-9FDE-CF6CE88330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979" y="1600951"/>
            <a:ext cx="2184400" cy="21844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5649" y="4298017"/>
            <a:ext cx="5426742" cy="815003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5400" b="1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Avís temporal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00EFAE25-6E60-3548-BE95-3174B027FF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63" y="676491"/>
            <a:ext cx="5426742" cy="41399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CE6F0DE6-D365-9243-AF87-A8662407DD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2799" y="9053387"/>
            <a:ext cx="5426743" cy="134825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5C086D07-2829-224E-A159-94709964376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55648" y="5182360"/>
            <a:ext cx="5726101" cy="1457112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32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(Descripció de l’avís temporal en qüestió)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xmlns="" id="{9B8E2DC6-3AE9-9A4B-A91D-D263D1A5F47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55648" y="7555236"/>
            <a:ext cx="5726101" cy="971544"/>
          </a:xfrm>
        </p:spPr>
        <p:txBody>
          <a:bodyPr/>
          <a:lstStyle>
            <a:lvl1pPr marL="0" indent="0">
              <a:lnSpc>
                <a:spcPct val="65000"/>
              </a:lnSpc>
              <a:buNone/>
              <a:defRPr sz="16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Data de validesa:</a:t>
            </a:r>
          </a:p>
          <a:p>
            <a:pPr lvl="0"/>
            <a:r>
              <a:rPr lang="ca-ES" noProof="0" dirty="0"/>
              <a:t>Data de publicació:</a:t>
            </a:r>
          </a:p>
          <a:p>
            <a:pPr lvl="0"/>
            <a:r>
              <a:rPr lang="ca-ES" noProof="0" dirty="0"/>
              <a:t>Direcció que autoritza l’avís:</a:t>
            </a:r>
          </a:p>
        </p:txBody>
      </p:sp>
    </p:spTree>
    <p:extLst>
      <p:ext uri="{BB962C8B-B14F-4D97-AF65-F5344CB8AC3E}">
        <p14:creationId xmlns:p14="http://schemas.microsoft.com/office/powerpoint/2010/main" val="311218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xmlns="" id="{B50C23A3-9AF9-8D42-8819-41ACE09D12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979" y="1587010"/>
            <a:ext cx="2184400" cy="21844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5649" y="4298017"/>
            <a:ext cx="5426742" cy="815003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5400" b="1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Informació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00EFAE25-6E60-3548-BE95-3174B027FF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63" y="676491"/>
            <a:ext cx="5426742" cy="41399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CE6F0DE6-D365-9243-AF87-A8662407DD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2799" y="9053387"/>
            <a:ext cx="5426743" cy="134825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5C086D07-2829-224E-A159-94709964376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55648" y="5182360"/>
            <a:ext cx="5726101" cy="1457112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32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(Explicació de la informació a transmetre)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xmlns="" id="{9B8E2DC6-3AE9-9A4B-A91D-D263D1A5F47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55648" y="7555236"/>
            <a:ext cx="5726101" cy="971544"/>
          </a:xfrm>
        </p:spPr>
        <p:txBody>
          <a:bodyPr/>
          <a:lstStyle>
            <a:lvl1pPr marL="0" indent="0">
              <a:lnSpc>
                <a:spcPct val="65000"/>
              </a:lnSpc>
              <a:buNone/>
              <a:defRPr sz="16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Data de validesa:</a:t>
            </a:r>
          </a:p>
          <a:p>
            <a:pPr lvl="0"/>
            <a:r>
              <a:rPr lang="ca-ES" noProof="0" dirty="0"/>
              <a:t>Data de publicació:</a:t>
            </a:r>
          </a:p>
          <a:p>
            <a:pPr lvl="0"/>
            <a:r>
              <a:rPr lang="ca-ES" noProof="0" dirty="0"/>
              <a:t>Direcció que autoritza l’avís:</a:t>
            </a:r>
          </a:p>
        </p:txBody>
      </p:sp>
    </p:spTree>
    <p:extLst>
      <p:ext uri="{BB962C8B-B14F-4D97-AF65-F5344CB8AC3E}">
        <p14:creationId xmlns:p14="http://schemas.microsoft.com/office/powerpoint/2010/main" val="118802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5649" y="2172037"/>
            <a:ext cx="5426742" cy="1188383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5400" b="1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Títol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CE6F0DE6-D365-9243-AF87-A8662407D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725" t="-2353"/>
          <a:stretch/>
        </p:blipFill>
        <p:spPr>
          <a:xfrm>
            <a:off x="1946031" y="9355015"/>
            <a:ext cx="4193511" cy="137997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5C086D07-2829-224E-A159-94709964376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55648" y="3621970"/>
            <a:ext cx="5726101" cy="273310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32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Subtítol o explicació</a:t>
            </a:r>
          </a:p>
          <a:p>
            <a:pPr lvl="0"/>
            <a:endParaRPr lang="ca-ES" noProof="0" dirty="0"/>
          </a:p>
          <a:p>
            <a:pPr lvl="0"/>
            <a:r>
              <a:rPr lang="ca-ES" noProof="0" dirty="0"/>
              <a:t>*Baixar o pujar els quadres de text en funció de la quantitat d’informació 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xmlns="" id="{9B8E2DC6-3AE9-9A4B-A91D-D263D1A5F47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55648" y="7555236"/>
            <a:ext cx="5726101" cy="971544"/>
          </a:xfrm>
        </p:spPr>
        <p:txBody>
          <a:bodyPr/>
          <a:lstStyle>
            <a:lvl1pPr marL="0" indent="0">
              <a:lnSpc>
                <a:spcPct val="65000"/>
              </a:lnSpc>
              <a:buNone/>
              <a:defRPr sz="1600">
                <a:solidFill>
                  <a:srgbClr val="2670CA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noProof="0" dirty="0"/>
              <a:t>Data de validesa:</a:t>
            </a:r>
          </a:p>
          <a:p>
            <a:pPr lvl="0"/>
            <a:r>
              <a:rPr lang="ca-ES" noProof="0" dirty="0"/>
              <a:t>Data de publicació:</a:t>
            </a:r>
          </a:p>
          <a:p>
            <a:pPr lvl="0"/>
            <a:r>
              <a:rPr lang="ca-ES" noProof="0" dirty="0"/>
              <a:t>Direcció que autoritza l’avís:</a:t>
            </a:r>
          </a:p>
        </p:txBody>
      </p:sp>
    </p:spTree>
    <p:extLst>
      <p:ext uri="{BB962C8B-B14F-4D97-AF65-F5344CB8AC3E}">
        <p14:creationId xmlns:p14="http://schemas.microsoft.com/office/powerpoint/2010/main" val="107918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3"/>
            <a:ext cx="5915025" cy="6741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1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2670C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2670C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2670C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2670C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2670C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2670C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43" y="-28719"/>
            <a:ext cx="6869139" cy="2443866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735220" y="8615833"/>
            <a:ext cx="5640528" cy="23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a-ES" sz="8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Àrea de desenvolupament- Direcció de persones - </a:t>
            </a:r>
            <a:r>
              <a:rPr lang="ca-ES" sz="8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Av. Josep Molins 29-41- 08902 L’Hospitalet de Llobregat</a:t>
            </a:r>
            <a:endParaRPr lang="es-ES" sz="8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804286" y="9129126"/>
            <a:ext cx="1106165" cy="475564"/>
            <a:chOff x="815666" y="9196666"/>
            <a:chExt cx="1106165" cy="475564"/>
          </a:xfrm>
        </p:grpSpPr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xmlns="" id="{00EFAE25-6E60-3548-BE95-3174B027FF6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t="1" r="91120" b="-14100"/>
            <a:stretch/>
          </p:blipFill>
          <p:spPr>
            <a:xfrm>
              <a:off x="815666" y="9199859"/>
              <a:ext cx="481891" cy="472371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xmlns="" id="{00EFAE25-6E60-3548-BE95-3174B027FF6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352" b="-14871"/>
            <a:stretch/>
          </p:blipFill>
          <p:spPr>
            <a:xfrm>
              <a:off x="1126949" y="9196666"/>
              <a:ext cx="794882" cy="475564"/>
            </a:xfrm>
            <a:prstGeom prst="rect">
              <a:avLst/>
            </a:prstGeom>
          </p:spPr>
        </p:pic>
      </p:grpSp>
      <p:sp>
        <p:nvSpPr>
          <p:cNvPr id="10" name="Rectángulo 9"/>
          <p:cNvSpPr/>
          <p:nvPr/>
        </p:nvSpPr>
        <p:spPr>
          <a:xfrm>
            <a:off x="0" y="-20597"/>
            <a:ext cx="6869139" cy="2435743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002" y="1329893"/>
            <a:ext cx="1457290" cy="2051238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49797" y="2621780"/>
            <a:ext cx="61514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Busquem 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Facultatiu/iva adjunt/a atenció especialitzada en pediatria</a:t>
            </a:r>
            <a:r>
              <a:rPr lang="ca-ES" sz="1400" b="1" i="1" dirty="0" smtClean="0">
                <a:solidFill>
                  <a:srgbClr val="FF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dirty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per l’Hospital General de l’Hospitalet.</a:t>
            </a:r>
            <a:r>
              <a:rPr lang="ca-ES" sz="1400" b="1" i="1" dirty="0" smtClean="0">
                <a:solidFill>
                  <a:srgbClr val="FF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30000"/>
              </a:lnSpc>
            </a:pP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 l'Hospital General de l’Hospitalet </a:t>
            </a:r>
            <a:r>
              <a:rPr lang="ca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treballem 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de forma coordinada amb diferents serveis 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  donem suport al 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creixent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professional del nostre equip.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804757" y="2117623"/>
            <a:ext cx="1359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Metge/essa pediatre</a:t>
            </a:r>
            <a:endParaRPr lang="ca-ES" sz="1400" b="1" dirty="0">
              <a:solidFill>
                <a:srgbClr val="2670CA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12713" y="3745744"/>
            <a:ext cx="6169547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Requisits</a:t>
            </a: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Grau </a:t>
            </a:r>
            <a:r>
              <a:rPr lang="es-ES" sz="11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universitari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Medicina i </a:t>
            </a:r>
            <a:r>
              <a:rPr lang="es-ES" sz="11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especialitat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es-ES" sz="11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pediatria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vía MIR. </a:t>
            </a:r>
            <a:endParaRPr lang="es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12713" y="6322614"/>
            <a:ext cx="6132464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Què has de fer 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si estàs interessat/</a:t>
            </a: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130000"/>
              </a:lnSpc>
            </a:pPr>
            <a:r>
              <a:rPr lang="ca-ES" sz="1100" dirty="0" smtClean="0">
                <a:latin typeface="Montserrat" panose="00000500000000000000" pitchFamily="2" charset="0"/>
                <a:cs typeface="Arial" panose="020B0604020202020204" pitchFamily="34" charset="0"/>
              </a:rPr>
              <a:t>Enviar el teu Currículum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V</a:t>
            </a:r>
            <a:r>
              <a:rPr lang="ca-ES" sz="1100" dirty="0" err="1" smtClean="0">
                <a:latin typeface="Montserrat" panose="00000500000000000000" pitchFamily="2" charset="0"/>
                <a:cs typeface="Arial" panose="020B0604020202020204" pitchFamily="34" charset="0"/>
              </a:rPr>
              <a:t>itae</a:t>
            </a:r>
            <a:r>
              <a:rPr lang="ca-ES" sz="1100" dirty="0" smtClean="0">
                <a:latin typeface="Montserrat" panose="00000500000000000000" pitchFamily="2" charset="0"/>
                <a:cs typeface="Arial" panose="020B0604020202020204" pitchFamily="34" charset="0"/>
              </a:rPr>
              <a:t> 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a </a:t>
            </a:r>
            <a:r>
              <a:rPr lang="ca-ES" sz="1100" dirty="0" smtClean="0">
                <a:latin typeface="Montserrat" panose="00000500000000000000" pitchFamily="2" charset="0"/>
                <a:cs typeface="Arial" panose="020B0604020202020204" pitchFamily="34" charset="0"/>
              </a:rPr>
              <a:t>l’adreça electrònica: </a:t>
            </a:r>
            <a:r>
              <a:rPr lang="ca-ES" sz="1100" dirty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seleccio@csi.cat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, indicant a l’assumpte 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la referència </a:t>
            </a:r>
            <a:r>
              <a:rPr lang="ca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E3124 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per quin mitjà </a:t>
            </a:r>
            <a:r>
              <a:rPr lang="ca-ES" sz="1100" dirty="0" smtClean="0">
                <a:latin typeface="Montserrat" panose="00000500000000000000" pitchFamily="2" charset="0"/>
                <a:cs typeface="Arial" panose="020B0604020202020204" pitchFamily="34" charset="0"/>
              </a:rPr>
              <a:t>has 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conegut aquesta oferta de treball</a:t>
            </a:r>
            <a:r>
              <a:rPr lang="ca-ES" sz="1100" dirty="0" smtClean="0">
                <a:latin typeface="Montserrat" panose="00000500000000000000" pitchFamily="2" charset="0"/>
                <a:cs typeface="Arial" panose="020B0604020202020204" pitchFamily="34" charset="0"/>
              </a:rPr>
              <a:t>.</a:t>
            </a:r>
            <a:endParaRPr lang="es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378945" y="8198605"/>
            <a:ext cx="3687684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a-ES" sz="10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L’Hospitalet de Llobregat, </a:t>
            </a:r>
            <a:r>
              <a:rPr lang="ca-ES" sz="10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ca-ES" sz="10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de juliol de 2024</a:t>
            </a:r>
            <a:endParaRPr lang="es-ES" sz="10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49797" y="4570520"/>
            <a:ext cx="6169547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Què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t’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oferim?</a:t>
            </a:r>
            <a:endParaRPr lang="ca-ES" sz="1400" b="1" dirty="0">
              <a:solidFill>
                <a:srgbClr val="2670CA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L’oportunitat de treballar al </a:t>
            </a:r>
            <a:r>
              <a:rPr lang="ca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Consorci Sanitari Integral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, una </a:t>
            </a:r>
            <a:r>
              <a:rPr lang="ca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entitat pública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de serveis </a:t>
            </a:r>
            <a:r>
              <a:rPr lang="ca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sanitaris, socials i sociosanitaris, 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amb més de 3.400 professionals. </a:t>
            </a: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Jornada 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parcial en 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atenció continuada.</a:t>
            </a:r>
            <a:endParaRPr lang="ca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Incorporació 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immediata.</a:t>
            </a:r>
            <a:endParaRPr lang="ca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Retribució bruta anual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segons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conveni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SISCAT</a:t>
            </a:r>
            <a:endParaRPr lang="ca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22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" y="0"/>
            <a:ext cx="6867756" cy="2408665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856207" y="8589361"/>
            <a:ext cx="5653654" cy="23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a-ES" sz="8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Àrea de desenvolupament- Direcció de persones - </a:t>
            </a:r>
            <a:r>
              <a:rPr lang="ca-ES" sz="8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Av. Josep Molins 29-41- 08902 L’Hospitalet de Llobregat</a:t>
            </a:r>
            <a:endParaRPr lang="es-ES" sz="8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804286" y="9129126"/>
            <a:ext cx="1106165" cy="475564"/>
            <a:chOff x="815666" y="9196666"/>
            <a:chExt cx="1106165" cy="475564"/>
          </a:xfrm>
        </p:grpSpPr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xmlns="" id="{00EFAE25-6E60-3548-BE95-3174B027FF6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t="1" r="91120" b="-14100"/>
            <a:stretch/>
          </p:blipFill>
          <p:spPr>
            <a:xfrm>
              <a:off x="815666" y="9199859"/>
              <a:ext cx="481891" cy="472371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xmlns="" id="{00EFAE25-6E60-3548-BE95-3174B027FF6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352" b="-14871"/>
            <a:stretch/>
          </p:blipFill>
          <p:spPr>
            <a:xfrm>
              <a:off x="1126949" y="9196666"/>
              <a:ext cx="794882" cy="475564"/>
            </a:xfrm>
            <a:prstGeom prst="rect">
              <a:avLst/>
            </a:prstGeom>
          </p:spPr>
        </p:pic>
      </p:grpSp>
      <p:sp>
        <p:nvSpPr>
          <p:cNvPr id="10" name="Rectángulo 9"/>
          <p:cNvSpPr/>
          <p:nvPr/>
        </p:nvSpPr>
        <p:spPr>
          <a:xfrm>
            <a:off x="-28025" y="-25705"/>
            <a:ext cx="6898547" cy="2460073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002" y="1329893"/>
            <a:ext cx="1457290" cy="2051238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49797" y="2621780"/>
            <a:ext cx="61514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ca-ES" sz="1400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Buscamos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Facultativo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/a Adjunto </a:t>
            </a: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atención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especialitzada en </a:t>
            </a: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pediatría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para </a:t>
            </a:r>
            <a:r>
              <a:rPr lang="ca-ES" sz="1400" dirty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el Hospital general de Hospitalet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el Hospital </a:t>
            </a:r>
            <a:r>
              <a:rPr lang="ca-ES" sz="1100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Hospital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general de Hospitalet </a:t>
            </a:r>
            <a:r>
              <a:rPr lang="ca-ES" sz="1100" b="1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trabajamos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de forma coordinada con </a:t>
            </a:r>
            <a:r>
              <a:rPr lang="ca-ES" sz="1100" b="1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diferentes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100" b="1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servicios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y  </a:t>
            </a:r>
            <a:r>
              <a:rPr lang="ca-ES" sz="1100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damos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100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apoyo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al </a:t>
            </a:r>
            <a:r>
              <a:rPr lang="ca-ES" sz="1100" b="1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crecimiento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100" b="1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profesional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ca-ES" sz="1100" b="1" dirty="0" err="1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nuestro</a:t>
            </a:r>
            <a:r>
              <a:rPr lang="ca-ES" sz="1100" b="1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equipo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793223" y="2121823"/>
            <a:ext cx="1382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1400" b="1" dirty="0" err="1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Médico</a:t>
            </a:r>
            <a:r>
              <a:rPr lang="ca-ES" sz="1400" b="1" dirty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/a pediatra</a:t>
            </a:r>
          </a:p>
          <a:p>
            <a:endParaRPr lang="ca-ES" sz="1400" b="1" i="1" dirty="0">
              <a:solidFill>
                <a:srgbClr val="FF0000"/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21772" y="4749515"/>
            <a:ext cx="6169547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¿Qué</a:t>
            </a:r>
            <a:r>
              <a:rPr lang="es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te </a:t>
            </a:r>
            <a:r>
              <a:rPr lang="es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ofrecemos?</a:t>
            </a:r>
            <a:endParaRPr lang="es-ES" sz="1400" b="1" dirty="0" smtClean="0">
              <a:solidFill>
                <a:srgbClr val="2670CA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La oportunidad de trabajar en el </a:t>
            </a:r>
            <a:r>
              <a:rPr lang="es-ES" sz="1100" b="1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Consorci</a:t>
            </a:r>
            <a:r>
              <a:rPr lang="es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b="1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Sanitari</a:t>
            </a:r>
            <a:r>
              <a:rPr lang="es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Integral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, una </a:t>
            </a:r>
            <a:r>
              <a:rPr lang="es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entidad pública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de servicios </a:t>
            </a:r>
            <a:r>
              <a:rPr lang="es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sanitarios, sociales y </a:t>
            </a:r>
            <a:r>
              <a:rPr lang="es-ES" sz="1100" b="1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sociosanitarios</a:t>
            </a:r>
            <a:r>
              <a:rPr lang="es-ES" sz="1100" b="1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con más de 3.400 profesionales. </a:t>
            </a: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Jornada parcial en </a:t>
            </a:r>
            <a:r>
              <a:rPr lang="ca-ES" sz="11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atención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continuada.</a:t>
            </a: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Incorporació </a:t>
            </a:r>
            <a:r>
              <a:rPr lang="ca-ES" sz="11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inmediata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a-ES" sz="11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Retribución</a:t>
            </a:r>
            <a:r>
              <a:rPr lang="ca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bruta anual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según convenio 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SISCAT</a:t>
            </a:r>
            <a:endParaRPr lang="ca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40314" y="6435094"/>
            <a:ext cx="6132464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lang="ca-ES" sz="1400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Qué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tienes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que </a:t>
            </a:r>
            <a:r>
              <a:rPr lang="ca-ES" sz="1400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hacer</a:t>
            </a:r>
            <a:r>
              <a:rPr lang="ca-ES" sz="1400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si </a:t>
            </a: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estás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interesado</a:t>
            </a:r>
            <a:r>
              <a:rPr lang="ca-ES" sz="1400" b="1" dirty="0" smtClean="0">
                <a:solidFill>
                  <a:srgbClr val="2670CA"/>
                </a:solidFill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/a?</a:t>
            </a:r>
          </a:p>
          <a:p>
            <a:pPr algn="just">
              <a:lnSpc>
                <a:spcPct val="130000"/>
              </a:lnSpc>
            </a:pP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Enviar tu Currículum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Vitae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 a: seleccio@csi.cat,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indicando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 en el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asunto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 la referencia </a:t>
            </a:r>
            <a:r>
              <a:rPr lang="ca-ES" sz="1100" b="1" dirty="0">
                <a:latin typeface="Montserrat" panose="00000500000000000000" pitchFamily="2" charset="0"/>
                <a:cs typeface="Arial" panose="020B0604020202020204" pitchFamily="34" charset="0"/>
              </a:rPr>
              <a:t>E3124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 y el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medio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 por el que has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conocido</a:t>
            </a:r>
            <a:r>
              <a:rPr lang="ca-ES" sz="1100" dirty="0">
                <a:latin typeface="Montserrat" panose="00000500000000000000" pitchFamily="2" charset="0"/>
                <a:cs typeface="Arial" panose="020B0604020202020204" pitchFamily="34" charset="0"/>
              </a:rPr>
              <a:t> esta oferta de </a:t>
            </a:r>
            <a:r>
              <a:rPr lang="ca-ES" sz="1100" dirty="0" err="1">
                <a:latin typeface="Montserrat" panose="00000500000000000000" pitchFamily="2" charset="0"/>
                <a:cs typeface="Arial" panose="020B0604020202020204" pitchFamily="34" charset="0"/>
              </a:rPr>
              <a:t>trabajo</a:t>
            </a:r>
            <a:r>
              <a:rPr lang="ca-ES" sz="1100" dirty="0" smtClean="0">
                <a:latin typeface="Montserrat" panose="00000500000000000000" pitchFamily="2" charset="0"/>
                <a:cs typeface="Arial" panose="020B0604020202020204" pitchFamily="34" charset="0"/>
              </a:rPr>
              <a:t>.</a:t>
            </a:r>
            <a:endParaRPr lang="es-ES" sz="11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338026" y="8198605"/>
            <a:ext cx="3531113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a-ES" sz="10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0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Hospitalet de Llobregat, </a:t>
            </a:r>
            <a:r>
              <a:rPr lang="ca-ES" sz="10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ca-ES" sz="10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sz="10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ca-ES" sz="1000" dirty="0" err="1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julio</a:t>
            </a:r>
            <a:r>
              <a:rPr lang="ca-ES" sz="10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de 2024</a:t>
            </a:r>
            <a:endParaRPr lang="es-ES" sz="1000" dirty="0"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378395" y="4031528"/>
            <a:ext cx="6169547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ca-ES" sz="1400" b="1" dirty="0" err="1" smtClean="0">
                <a:solidFill>
                  <a:srgbClr val="2670CA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Requisitos</a:t>
            </a:r>
            <a:endParaRPr lang="ca-ES" sz="1400" b="1" dirty="0" smtClean="0">
              <a:solidFill>
                <a:srgbClr val="2670CA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Grado universitario 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en Medicina </a:t>
            </a:r>
            <a:r>
              <a:rPr lang="es-ES" sz="1100" dirty="0" smtClean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y especialidad </a:t>
            </a:r>
            <a:r>
              <a:rPr lang="es-ES" sz="1100" dirty="0"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en pediatría vía MIR. </a:t>
            </a:r>
          </a:p>
        </p:txBody>
      </p:sp>
    </p:spTree>
    <p:extLst>
      <p:ext uri="{BB962C8B-B14F-4D97-AF65-F5344CB8AC3E}">
        <p14:creationId xmlns:p14="http://schemas.microsoft.com/office/powerpoint/2010/main" val="334149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1" ma:contentTypeDescription="Crea un document nou" ma:contentTypeScope="" ma:versionID="241fbf8fb036c940b79111a2ae582d02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5ab9052bdc8d571530d5aa2687b2228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816C28E-CD05-4231-A366-74BF885EF0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65FAC7-19E5-42FF-8113-2A052F897773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b8027766-88f5-4283-b75d-dcf684db973e"/>
  </ds:schemaRefs>
</ds:datastoreItem>
</file>

<file path=customXml/itemProps3.xml><?xml version="1.0" encoding="utf-8"?>
<ds:datastoreItem xmlns:ds="http://schemas.openxmlformats.org/officeDocument/2006/customXml" ds:itemID="{A9373F9E-9A75-4FD3-BF08-A0BF8713C7F8}"/>
</file>

<file path=customXml/itemProps4.xml><?xml version="1.0" encoding="utf-8"?>
<ds:datastoreItem xmlns:ds="http://schemas.openxmlformats.org/officeDocument/2006/customXml" ds:itemID="{1D7FF1FD-B6A3-4907-A8A3-CBAE5FB75DC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</TotalTime>
  <Words>315</Words>
  <Application>Microsoft Office PowerPoint</Application>
  <PresentationFormat>A4 (210 x 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Montserrat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Departament de Comunicació;Consorci Sanitari Integral</dc:creator>
  <cp:lastModifiedBy>Nazareth Andrea Espinoza</cp:lastModifiedBy>
  <cp:revision>145</cp:revision>
  <cp:lastPrinted>2021-01-13T09:51:21Z</cp:lastPrinted>
  <dcterms:created xsi:type="dcterms:W3CDTF">2020-10-27T16:27:03Z</dcterms:created>
  <dcterms:modified xsi:type="dcterms:W3CDTF">2024-07-05T09:08:48Z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0x010100FA104A53BF0AEF40BB356CD6BE4DE83D</vt:lpwstr>
  </property>
</Properties>
</file>