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  <p:sldId id="260" r:id="rId3"/>
  </p:sldIdLst>
  <p:sldSz cx="7556500" cy="106934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  <p:embeddedFont>
      <p:font typeface="Montserrat Bold" panose="00000800000000000000" pitchFamily="2" charset="0"/>
      <p:regular r:id="rId8"/>
      <p:bold r:id="rId9"/>
    </p:embeddedFont>
    <p:embeddedFont>
      <p:font typeface="Montserrat Classic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22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openxmlformats.org/officeDocument/2006/relationships/customXml" Target="../customXml/item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hyperlink" Target="mailto:seleccio@csi.cat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hyperlink" Target="mailto:seleccio@csi.cat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27989"/>
            <a:ext cx="6296431" cy="1551911"/>
            <a:chOff x="0" y="-28575"/>
            <a:chExt cx="2357946" cy="5811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41573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57929" y="4508500"/>
            <a:ext cx="6306287" cy="2540099"/>
            <a:chOff x="-3691" y="-154157"/>
            <a:chExt cx="2361637" cy="951240"/>
          </a:xfrm>
        </p:grpSpPr>
        <p:sp>
          <p:nvSpPr>
            <p:cNvPr id="9" name="Freeform 9"/>
            <p:cNvSpPr/>
            <p:nvPr/>
          </p:nvSpPr>
          <p:spPr>
            <a:xfrm>
              <a:off x="-3691" y="-154157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870700"/>
            <a:ext cx="6274862" cy="2900121"/>
            <a:chOff x="0" y="-28575"/>
            <a:chExt cx="2349868" cy="1309758"/>
          </a:xfrm>
        </p:grpSpPr>
        <p:sp>
          <p:nvSpPr>
            <p:cNvPr id="12" name="Freeform 12"/>
            <p:cNvSpPr/>
            <p:nvPr/>
          </p:nvSpPr>
          <p:spPr>
            <a:xfrm>
              <a:off x="0" y="-22611"/>
              <a:ext cx="2349868" cy="1303794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689354" y="117531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dirty="0">
                <a:latin typeface="Montserrat"/>
                <a:ea typeface="Montserrat"/>
                <a:cs typeface="Montserrat"/>
                <a:sym typeface="Montserrat"/>
              </a:rPr>
              <a:t>Busquem: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737100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3054100"/>
            <a:ext cx="540000" cy="540000"/>
            <a:chOff x="0" y="1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1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52886" y="3096789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 dirty="0"/>
          </a:p>
        </p:txBody>
      </p:sp>
      <p:grpSp>
        <p:nvGrpSpPr>
          <p:cNvPr id="29" name="Group 29"/>
          <p:cNvGrpSpPr/>
          <p:nvPr/>
        </p:nvGrpSpPr>
        <p:grpSpPr>
          <a:xfrm>
            <a:off x="901219" y="7103821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958903" y="6227419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307507"/>
            <a:ext cx="5134515" cy="563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Grau o Llicenciatura en Medicina amb especialitat mèdica de pediatria</a:t>
            </a:r>
            <a:endParaRPr lang="ca-ES" sz="1099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94750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67225" y="6995806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Qui som?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UNEIX-TE AL NOSTRE EQUIP!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7226" y="4657403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ca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Què t’oferim?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67321" y="5073720"/>
            <a:ext cx="5134515" cy="756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sym typeface="Montserrat Bold"/>
              </a:rPr>
              <a:t>Contracte temporal por cobertura de vacances.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sym typeface="Montserrat Bold"/>
              </a:rPr>
              <a:t>Jornada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 parcial 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en atenció continuada.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Salari segons 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conveni SISCAT.</a:t>
            </a: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67225" y="7347785"/>
            <a:ext cx="5001249" cy="2423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ca-ES" sz="1100" b="1" dirty="0">
                <a:latin typeface="Montserrat"/>
              </a:rPr>
              <a:t>Som més que un lloc de treball</a:t>
            </a:r>
            <a:r>
              <a:rPr lang="ca-ES" sz="1100" dirty="0">
                <a:latin typeface="Montserrat"/>
              </a:rPr>
              <a:t>: som l’espai on trobaràs l’oportunitat de créixer professionalment, d’aportar i de sentir-te part d’un gran equip compromès amb millorar la salut de les persones.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ca-ES" sz="1100" dirty="0">
                <a:latin typeface="Montserrat"/>
              </a:rPr>
              <a:t>Som una organització sanitària i social que ofereix una </a:t>
            </a:r>
            <a:r>
              <a:rPr lang="ca-ES" sz="1100" b="1" dirty="0">
                <a:latin typeface="Montserrat"/>
              </a:rPr>
              <a:t>assistència de qualitat</a:t>
            </a:r>
            <a:r>
              <a:rPr lang="ca-ES" sz="1100" dirty="0">
                <a:latin typeface="Montserrat"/>
              </a:rPr>
              <a:t> i que acompanya a les persones al llarg de la seva vida, per tal que siguin autònomes.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ca-ES" sz="1100" dirty="0">
                <a:latin typeface="Montserrat"/>
              </a:rPr>
              <a:t>Ens caracteritzem per un ambient de </a:t>
            </a:r>
            <a:r>
              <a:rPr lang="ca-ES" sz="1100" b="1" dirty="0">
                <a:latin typeface="Montserrat"/>
              </a:rPr>
              <a:t>treball proper, segur i inclusiu, on valorem la flexibilitat, el benestar i el desenvolupament </a:t>
            </a:r>
            <a:r>
              <a:rPr lang="ca-ES" sz="1100" dirty="0">
                <a:latin typeface="Montserrat"/>
              </a:rPr>
              <a:t>de cada persona del nostre equip.</a:t>
            </a:r>
            <a:endParaRPr lang="es-ES" sz="1100" dirty="0">
              <a:latin typeface="Montserrat"/>
            </a:endParaRP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7320" y="10411373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143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Envia el teu CV a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  <a:hlinkClick r:id="rId13"/>
              </a:rPr>
              <a:t>seleccio@csi.cat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 </a:t>
            </a:r>
          </a:p>
          <a:p>
            <a:pPr algn="l">
              <a:lnSpc>
                <a:spcPts val="1540"/>
              </a:lnSpc>
            </a:pP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indicant a l'assumpte la referència </a:t>
            </a:r>
            <a:r>
              <a:rPr lang="ca-ES" sz="1100" b="1" dirty="0">
                <a:latin typeface="Montserrat"/>
                <a:ea typeface="Montserrat"/>
                <a:cs typeface="Montserrat"/>
                <a:sym typeface="Montserrat"/>
              </a:rPr>
              <a:t>E3825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 i el mitjà pel qual has conegut l'oferta.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354302" y="6213286"/>
            <a:ext cx="2923396" cy="300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ca-E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 més avantatges de formar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672240" y="1510286"/>
            <a:ext cx="3450144" cy="8079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ca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Metge/essa pediatre per l’Hospital General d’Hospitalet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632585"/>
            <a:ext cx="6296431" cy="1706920"/>
            <a:chOff x="0" y="-28575"/>
            <a:chExt cx="2357946" cy="5811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491696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57929" y="4406801"/>
            <a:ext cx="6306287" cy="2540099"/>
            <a:chOff x="-3691" y="-154157"/>
            <a:chExt cx="2361637" cy="951240"/>
          </a:xfrm>
        </p:grpSpPr>
        <p:sp>
          <p:nvSpPr>
            <p:cNvPr id="9" name="Freeform 9"/>
            <p:cNvSpPr/>
            <p:nvPr/>
          </p:nvSpPr>
          <p:spPr>
            <a:xfrm>
              <a:off x="-3691" y="-154157"/>
              <a:ext cx="2357946" cy="825658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870700"/>
            <a:ext cx="6274862" cy="3257780"/>
            <a:chOff x="0" y="-28575"/>
            <a:chExt cx="2349868" cy="1309758"/>
          </a:xfrm>
        </p:grpSpPr>
        <p:sp>
          <p:nvSpPr>
            <p:cNvPr id="12" name="Freeform 12"/>
            <p:cNvSpPr/>
            <p:nvPr/>
          </p:nvSpPr>
          <p:spPr>
            <a:xfrm>
              <a:off x="0" y="-22611"/>
              <a:ext cx="2349868" cy="1303794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689354" y="117531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dirty="0">
                <a:latin typeface="Montserrat"/>
                <a:ea typeface="Montserrat"/>
                <a:cs typeface="Montserrat"/>
                <a:sym typeface="Montserrat"/>
              </a:rPr>
              <a:t>Buscamos</a:t>
            </a:r>
            <a:r>
              <a:rPr lang="ca-ES" sz="1772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827868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977900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3058377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7232880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958903" y="6168203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Requisitos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67225" y="6995806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¿Quiénes somos?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¡ÚNETE A NUESTRO EQUIPO!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7226" y="4593333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¿Qué te ofrecemos?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67321" y="5009650"/>
            <a:ext cx="5134515" cy="5638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Contrato temporal por cobertura de vacaciones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Jornada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parcial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en atención continuada.</a:t>
            </a:r>
          </a:p>
          <a:p>
            <a:pPr marL="237491" lvl="1" indent="-118745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Salario según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convenio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SISCAT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. 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567225" y="7347785"/>
            <a:ext cx="5001249" cy="23221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ES" sz="1100" b="1" dirty="0">
                <a:latin typeface="Montserrat"/>
              </a:rPr>
              <a:t>Somos más que un puesto de trabajo</a:t>
            </a:r>
            <a:r>
              <a:rPr lang="es-ES" sz="1100" dirty="0">
                <a:latin typeface="Montserrat"/>
              </a:rPr>
              <a:t>: somos el espacio donde encontrarás la oportunidad de crecer profesionalmente, de aportar y de sentirte parte de un gran equipo comprometido con mejorar la salud de las personas.</a:t>
            </a:r>
            <a:br>
              <a:rPr lang="ca-ES" sz="1100" dirty="0">
                <a:latin typeface="Montserrat"/>
              </a:rPr>
            </a:br>
            <a:br>
              <a:rPr lang="ca-ES" sz="1100" dirty="0">
                <a:latin typeface="Montserrat"/>
              </a:rPr>
            </a:br>
            <a:r>
              <a:rPr lang="es-ES" sz="1100" dirty="0">
                <a:latin typeface="Montserrat"/>
              </a:rPr>
              <a:t>Somos una organización sanitaria y social que ofrece una </a:t>
            </a:r>
            <a:r>
              <a:rPr lang="es-ES" sz="1100" b="1" dirty="0">
                <a:latin typeface="Montserrat"/>
              </a:rPr>
              <a:t>asistencia de calidad</a:t>
            </a:r>
            <a:r>
              <a:rPr lang="es-ES" sz="1100" dirty="0">
                <a:latin typeface="Montserrat"/>
              </a:rPr>
              <a:t> y que acompaña a las personas a lo largo de su vida, para que sean autónomas.</a:t>
            </a:r>
            <a:br>
              <a:rPr lang="ca-ES" sz="1100" dirty="0">
                <a:latin typeface="Montserrat"/>
              </a:rPr>
            </a:br>
            <a:br>
              <a:rPr lang="ca-ES" sz="1100" b="1" dirty="0">
                <a:latin typeface="Montserrat"/>
              </a:rPr>
            </a:br>
            <a:r>
              <a:rPr lang="es-ES" sz="1100" dirty="0">
                <a:latin typeface="Montserrat"/>
              </a:rPr>
              <a:t>Nos caracterizamos por un ambiente de </a:t>
            </a:r>
            <a:r>
              <a:rPr lang="es-ES" sz="1100" b="1" dirty="0">
                <a:latin typeface="Montserrat"/>
              </a:rPr>
              <a:t>trabajo cercano, seguro e inclusivo, donde valoramos la flexibilidad, el bienestar y el desarrollo </a:t>
            </a:r>
            <a:r>
              <a:rPr lang="es-ES" sz="1100" dirty="0">
                <a:latin typeface="Montserrat"/>
              </a:rPr>
              <a:t>de cada persona de nuestro equipo.</a:t>
            </a: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7320" y="10411373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0"/>
              </a:lnSpc>
            </a:pP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Envía tu CV a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  <a:hlinkClick r:id="rId13"/>
              </a:rPr>
              <a:t>seleccio@csi.cat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, 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indicando en el asunto la referencia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E3825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y el medio por el que has conocido la oferta.</a:t>
            </a:r>
            <a:endParaRPr lang="ca-ES" sz="11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2325177" y="6108700"/>
            <a:ext cx="2923396" cy="300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186"/>
              </a:lnSpc>
            </a:pPr>
            <a:r>
              <a:rPr lang="es-E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Descubre más ventajas de formar parte del CSI en: www.csi.cat/treballeu-al-csi/</a:t>
            </a:r>
            <a:endParaRPr lang="ca-ES" sz="997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672240" y="1510286"/>
            <a:ext cx="3563210" cy="8079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93"/>
              </a:lnSpc>
            </a:pPr>
            <a:r>
              <a:rPr lang="es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Médico/a pediatra para Hospital General </a:t>
            </a:r>
            <a:r>
              <a:rPr lang="es-ES" sz="1994" b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de Hospitalet</a:t>
            </a:r>
            <a:endParaRPr lang="ca-ES" sz="1994" b="1" dirty="0"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  <p:sp>
        <p:nvSpPr>
          <p:cNvPr id="47" name="TextBox 36">
            <a:extLst>
              <a:ext uri="{FF2B5EF4-FFF2-40B4-BE49-F238E27FC236}">
                <a16:creationId xmlns:a16="http://schemas.microsoft.com/office/drawing/2014/main" id="{D7D85948-D3E5-9A1A-512F-39DC9EBFDAA7}"/>
              </a:ext>
            </a:extLst>
          </p:cNvPr>
          <p:cNvSpPr txBox="1"/>
          <p:nvPr/>
        </p:nvSpPr>
        <p:spPr>
          <a:xfrm>
            <a:off x="1581270" y="3307507"/>
            <a:ext cx="5134515" cy="756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Grado o Licenciatura en Medicina con especialidad médica de pediatría.</a:t>
            </a:r>
          </a:p>
          <a:p>
            <a:pPr marL="118745" lvl="1">
              <a:lnSpc>
                <a:spcPts val="1539"/>
              </a:lnSpc>
              <a:spcBef>
                <a:spcPct val="0"/>
              </a:spcBef>
            </a:pPr>
            <a:endParaRPr lang="ca-ES" sz="1099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6811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6" ma:contentTypeDescription="Crea un document nou" ma:contentTypeScope="" ma:versionID="608703537ec4c9e018b91b98c5f8be34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046088ce7a040ee82c10521d48885fb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b5c0a35-47df-44b1-9964-b07d66a02aa2}" ma:internalName="TaxCatchAll" ma:showField="CatchAllData" ma:web="3ea03929-fffa-4420-b641-51a467d713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67d2854-f0f2-452a-88a0-6ce111ece4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b8f04-cae9-484c-b0fc-29ede3b7d1c6">
      <Terms xmlns="http://schemas.microsoft.com/office/infopath/2007/PartnerControls"/>
    </lcf76f155ced4ddcb4097134ff3c332f>
    <TaxCatchAll xmlns="3ea03929-fffa-4420-b641-51a467d71321" xsi:nil="true"/>
    <_dlc_DocId xmlns="3ea03929-fffa-4420-b641-51a467d71321">464DZQEW6WJR-119707282-53313</_dlc_DocId>
    <_dlc_DocIdUrl xmlns="3ea03929-fffa-4420-b641-51a467d71321">
      <Url>https://consorciorg.sharepoint.com/sites/ARXIU/_layouts/15/DocIdRedir.aspx?ID=464DZQEW6WJR-119707282-53313</Url>
      <Description>464DZQEW6WJR-119707282-53313</Description>
    </_dlc_DocIdUrl>
  </documentManagement>
</p:properties>
</file>

<file path=customXml/itemProps1.xml><?xml version="1.0" encoding="utf-8"?>
<ds:datastoreItem xmlns:ds="http://schemas.openxmlformats.org/officeDocument/2006/customXml" ds:itemID="{EA4A4BFA-C183-49EF-A39F-8C3F059FAAFF}"/>
</file>

<file path=customXml/itemProps2.xml><?xml version="1.0" encoding="utf-8"?>
<ds:datastoreItem xmlns:ds="http://schemas.openxmlformats.org/officeDocument/2006/customXml" ds:itemID="{B951D2EB-22BF-4ACC-A416-47FD894D8BDE}"/>
</file>

<file path=customXml/itemProps3.xml><?xml version="1.0" encoding="utf-8"?>
<ds:datastoreItem xmlns:ds="http://schemas.openxmlformats.org/officeDocument/2006/customXml" ds:itemID="{FEB85AA5-8126-4E1B-95C8-70D89F2F24FF}"/>
</file>

<file path=customXml/itemProps4.xml><?xml version="1.0" encoding="utf-8"?>
<ds:datastoreItem xmlns:ds="http://schemas.openxmlformats.org/officeDocument/2006/customXml" ds:itemID="{CCE5BDD6-B5CB-4284-AD5F-1A346817C412}"/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406</Words>
  <Application>Microsoft Office PowerPoint</Application>
  <PresentationFormat>Personalizado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Montserrat</vt:lpstr>
      <vt:lpstr>Montserrat Bold</vt:lpstr>
      <vt:lpstr>Arial</vt:lpstr>
      <vt:lpstr>Calibri</vt:lpstr>
      <vt:lpstr>Montserrat Classic Bold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oferta feina</dc:title>
  <dc:creator>Silvia Lozano Moledo</dc:creator>
  <cp:lastModifiedBy>Nazareth Andrea Espinoza Nogales</cp:lastModifiedBy>
  <cp:revision>31</cp:revision>
  <dcterms:created xsi:type="dcterms:W3CDTF">2006-08-16T00:00:00Z</dcterms:created>
  <dcterms:modified xsi:type="dcterms:W3CDTF">2025-07-11T06:29:33Z</dcterms:modified>
  <dc:identifier>DAGgwOPdPyA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0x010100F49E544A08B23F449E4E8F112971B7BF</vt:lpwstr>
  </property>
  <property fmtid="{D5CDD505-2E9C-101B-9397-08002B2CF9AE}" pid="3" name="_dlc_DocIdItemGuid">
    <vt:lpwstr>7465ffea-3357-424a-a203-dc4cd0854ef9</vt:lpwstr>
  </property>
</Properties>
</file>